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8"/>
    <p:restoredTop sz="94681"/>
  </p:normalViewPr>
  <p:slideViewPr>
    <p:cSldViewPr snapToGrid="0" snapToObjects="1">
      <p:cViewPr varScale="1">
        <p:scale>
          <a:sx n="168" d="100"/>
          <a:sy n="168" d="100"/>
        </p:scale>
        <p:origin x="18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4798E-60CC-D04F-9C0C-138CF324A457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FB3B4-E285-7A40-8DC0-5F7B0403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7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B3B4-E285-7A40-8DC0-5F7B04038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B0A7-3845-3E4B-A720-CFFA36D50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E939E-C24C-084F-B508-B71560D1F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C16A-FDEB-F043-A99C-2CE32D5F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40F0-6A3E-834E-A329-80B209C4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6D85-0C37-B34F-9FDA-A09081CF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4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129C-C991-AA4B-B2A1-1D555396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B48C-3234-B745-B784-31D3F22DF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92E9-7E57-B84A-AE8F-130F16DD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0B0F1-FD67-6442-9D2D-BDB3F311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B0B78-80BB-3743-875C-D16423FB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0CB661-EC1E-1044-B7FB-1AAA76513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77B9C-535A-1641-8EAC-5EFC1E29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FAB3-98C2-2746-B227-5643AC9D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94D69-430B-B441-A06E-848A61FF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F9F46-2844-0D43-8A3B-AFDE3B8C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8989-FF58-0D40-BEB5-FA75137E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B162-2FFE-5446-BA7F-0946A34C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1E3A-E640-B544-AE80-82398BAC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DF0E-0E84-224B-B2C6-7F0D98D1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8046-D8D5-F241-AE50-14B99C83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4147-7D8C-BD47-908B-058E8537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D342-485A-D840-A4C3-F50F17F9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22FB8-2768-2B42-B01D-F17F663D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6197-CA47-8E41-881F-85C3DCB9D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3E8B9-EE9D-044B-832C-48ECC1E4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0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5128-7761-754D-8409-11C5B31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80C9-2D43-F548-A61E-31111ACE8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EF768-B08D-3C49-AD3F-43E45771C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E21DA-85C2-1343-BB1B-C8EC470E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BDED4-DDEC-3844-9DC7-6D442F52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02AA9-D9FE-EA4A-81D7-5CA04454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7598-0048-A345-A565-A940B0FC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01617-BFCE-3141-A931-92666EF7D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24491-2DF3-6E4F-870E-EDCF59EB1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C7248-F52F-F34D-B59C-FF880AD04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D2491-B128-324F-AC3E-B57206600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549A2-4084-894C-B342-77219CBC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039A1-9E84-1948-AB02-BCF542DB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9280D-BB2B-574D-ACCD-57FAB406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6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A40C-C7F2-A540-87FE-4403FEB4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AF9F6-F867-A246-81F8-064B55A1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A5401-2158-594D-A635-EC27138D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43051-1668-584B-BD15-B59929AA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A7BAC-4EE2-BB44-BD6F-95F575D0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A37A5-8418-F84B-BF75-F39A9892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45FF-C0BE-6B4A-BFFD-80657AAB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1CF7-E56E-8E48-A6BB-40B5BA85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68C7-5A74-EE46-85E1-C53A8227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28436-1031-D246-8F8E-91F5A904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99CE-D4F6-A548-B4D9-129016AE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8A077-A794-7245-8D29-35CD8E9F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7053A-68DE-3E43-B25D-F3E6D69C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5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DF98-1657-B94C-9459-542F67EF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F90E2-20E6-164F-8D5C-84B66743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E40EE-7DF6-3B47-A2FA-6DCB1EB09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1141C-9C4D-D342-8A2F-6F421300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EC916-E836-BB40-A13A-D8920B01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A695-0F1B-5148-9552-58754DAC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366C7-C8A4-344A-A3E3-F895C11F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FB49-6294-5247-AFD0-8D059622A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8277-4719-B945-9517-71647343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E441-BA7A-DB4A-9D53-3CD9CF9B6F7E}" type="datetimeFigureOut">
              <a:rPr lang="en-US" smtClean="0"/>
              <a:t>11/3/25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FC2B-9E52-F94C-94EB-D7ED08A0B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B2553-EA26-9B4E-9A35-BE8BB0188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243CB-EB03-6E42-B4E1-5977F9C5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FAA3C4-DCBD-B340-9088-25224D1BB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4" t="4258" r="6968" b="24751"/>
          <a:stretch/>
        </p:blipFill>
        <p:spPr>
          <a:xfrm>
            <a:off x="6882406" y="344058"/>
            <a:ext cx="2286000" cy="2304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A7059-086D-7D46-9BC1-F40DF0581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09" b="17626"/>
          <a:stretch/>
        </p:blipFill>
        <p:spPr>
          <a:xfrm>
            <a:off x="4901034" y="3735706"/>
            <a:ext cx="2286000" cy="2304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F1F6E-0D68-C84B-8A13-D0506950D555}"/>
              </a:ext>
            </a:extLst>
          </p:cNvPr>
          <p:cNvSpPr txBox="1"/>
          <p:nvPr/>
        </p:nvSpPr>
        <p:spPr>
          <a:xfrm>
            <a:off x="4166593" y="6114576"/>
            <a:ext cx="385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Lewis Barnett</a:t>
            </a:r>
          </a:p>
          <a:p>
            <a:pPr algn="ctr"/>
            <a:r>
              <a:rPr lang="en-US" dirty="0"/>
              <a:t>Alaska Fisheries Science Center (NOAA)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6AE9B-2543-EC49-97DA-B54C9FDED57E}"/>
              </a:ext>
            </a:extLst>
          </p:cNvPr>
          <p:cNvSpPr txBox="1"/>
          <p:nvPr/>
        </p:nvSpPr>
        <p:spPr>
          <a:xfrm>
            <a:off x="5861984" y="2706469"/>
            <a:ext cx="425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Eric Ward</a:t>
            </a:r>
          </a:p>
          <a:p>
            <a:pPr algn="ctr"/>
            <a:r>
              <a:rPr lang="en-US" dirty="0"/>
              <a:t>Northwest Fisheries Science Center (NOAA)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9DFA8-4F9F-454E-8782-09448B95F7AA}"/>
              </a:ext>
            </a:extLst>
          </p:cNvPr>
          <p:cNvSpPr txBox="1"/>
          <p:nvPr/>
        </p:nvSpPr>
        <p:spPr>
          <a:xfrm>
            <a:off x="2467499" y="2706469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Sean Anderson</a:t>
            </a:r>
          </a:p>
          <a:p>
            <a:pPr algn="ctr"/>
            <a:r>
              <a:rPr lang="en-US" dirty="0"/>
              <a:t>Pacific Biological Station (DFO)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0C1D2CC-CF76-6D42-B646-A9DF7FD69D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7354" t="12553" r="14581" b="15653"/>
          <a:stretch/>
        </p:blipFill>
        <p:spPr>
          <a:xfrm>
            <a:off x="931403" y="3735440"/>
            <a:ext cx="2312043" cy="2304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89548-7DCA-6D42-887F-A3DFA62778B8}"/>
              </a:ext>
            </a:extLst>
          </p:cNvPr>
          <p:cNvSpPr txBox="1"/>
          <p:nvPr/>
        </p:nvSpPr>
        <p:spPr>
          <a:xfrm>
            <a:off x="486127" y="6114576"/>
            <a:ext cx="303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Philina English</a:t>
            </a:r>
          </a:p>
          <a:p>
            <a:pPr algn="ctr"/>
            <a:r>
              <a:rPr lang="en-US" dirty="0"/>
              <a:t>Pacific Biological Station (DFO)</a:t>
            </a:r>
          </a:p>
        </p:txBody>
      </p:sp>
      <p:pic>
        <p:nvPicPr>
          <p:cNvPr id="1028" name="Picture 4" descr="Sean Anderson">
            <a:extLst>
              <a:ext uri="{FF2B5EF4-FFF2-40B4-BE49-F238E27FC236}">
                <a16:creationId xmlns:a16="http://schemas.microsoft.com/office/drawing/2014/main" id="{72AE1BB6-1236-56BE-2DF5-CAFD5ACF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89" y="348127"/>
            <a:ext cx="2304206" cy="23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FE967-A7A0-D5AC-32B6-DCA4B4E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034" y="374480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E9B8-D3D8-0E1B-D132-3CAF0EA0EF75}"/>
              </a:ext>
            </a:extLst>
          </p:cNvPr>
          <p:cNvSpPr txBox="1"/>
          <p:nvPr/>
        </p:nvSpPr>
        <p:spPr>
          <a:xfrm>
            <a:off x="7187034" y="61145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Jim Thorson</a:t>
            </a:r>
          </a:p>
          <a:p>
            <a:pPr algn="ctr"/>
            <a:r>
              <a:rPr lang="en-US" dirty="0"/>
              <a:t>Alaska Fisheries Science Center (NOAA)</a:t>
            </a:r>
          </a:p>
        </p:txBody>
      </p:sp>
    </p:spTree>
    <p:extLst>
      <p:ext uri="{BB962C8B-B14F-4D97-AF65-F5344CB8AC3E}">
        <p14:creationId xmlns:p14="http://schemas.microsoft.com/office/powerpoint/2010/main" val="43383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44</Words>
  <Application>Microsoft Macintosh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Marshall</dc:creator>
  <cp:lastModifiedBy>Sean Anderson</cp:lastModifiedBy>
  <cp:revision>3</cp:revision>
  <dcterms:created xsi:type="dcterms:W3CDTF">2022-03-01T17:18:35Z</dcterms:created>
  <dcterms:modified xsi:type="dcterms:W3CDTF">2025-11-03T21:01:06Z</dcterms:modified>
</cp:coreProperties>
</file>